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67100" y="3025140"/>
            <a:ext cx="525780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76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04" y="1219786"/>
            <a:ext cx="4600000" cy="41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874520"/>
            <a:ext cx="5259705" cy="762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2887576"/>
            <a:ext cx="3704761" cy="343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167619" y="3697646"/>
            <a:ext cx="2219047" cy="343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653333" y="4517246"/>
            <a:ext cx="1257142" cy="343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20090" y="5104765"/>
            <a:ext cx="6269990" cy="843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3" grpId="0" animBg="1"/>
      <p:bldP spid="14" grpId="0" animBg="1"/>
      <p:bldP spid="15" grpId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277560"/>
            <a:ext cx="10800000" cy="311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800000" cy="1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86485"/>
            <a:ext cx="8642350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048623"/>
            <a:ext cx="3895238" cy="428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896582"/>
            <a:ext cx="3723809" cy="362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497226"/>
            <a:ext cx="3457142" cy="438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5326380"/>
            <a:ext cx="8822690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6145507"/>
            <a:ext cx="2200000" cy="428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703705" y="3596640"/>
            <a:ext cx="3822065" cy="52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  <p:bldP spid="12" grpId="0" animBg="1"/>
      <p:bldP spid="13" grpId="0" bldLvl="0" animBg="1"/>
      <p:bldP spid="20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700530"/>
            <a:ext cx="10074275" cy="495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05860" y="4221480"/>
            <a:ext cx="767080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16"/>
          <a:stretch>
            <a:fillRect/>
          </a:stretch>
        </p:blipFill>
        <p:spPr>
          <a:xfrm>
            <a:off x="982345" y="693420"/>
            <a:ext cx="8041005" cy="102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15238" y="2183283"/>
            <a:ext cx="342857" cy="400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05714" y="2991748"/>
            <a:ext cx="342857" cy="400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2857" y="3109488"/>
            <a:ext cx="6304761" cy="41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59555" y="3795395"/>
            <a:ext cx="3280410" cy="57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224761" y="4769858"/>
            <a:ext cx="1019047" cy="343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54"/>
          <a:stretch>
            <a:fillRect/>
          </a:stretch>
        </p:blipFill>
        <p:spPr>
          <a:xfrm>
            <a:off x="1775460" y="1628775"/>
            <a:ext cx="8569325" cy="335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7360" y="2590165"/>
            <a:ext cx="4488180" cy="572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18227" y="3582612"/>
            <a:ext cx="1438095" cy="343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65846" y="4411880"/>
            <a:ext cx="1009523" cy="333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3"/>
          <a:stretch>
            <a:fillRect/>
          </a:stretch>
        </p:blipFill>
        <p:spPr>
          <a:xfrm>
            <a:off x="1971040" y="1412875"/>
            <a:ext cx="8256360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1565" y="2397125"/>
            <a:ext cx="3780790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94865" y="3289300"/>
            <a:ext cx="5064760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034790" y="4086225"/>
            <a:ext cx="1948815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340935"/>
            <a:ext cx="10800000" cy="369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4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51915"/>
            <a:ext cx="5709285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249805"/>
            <a:ext cx="2471420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43990" y="2999740"/>
            <a:ext cx="1691640" cy="48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91428" y="3961583"/>
            <a:ext cx="1247619" cy="333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4702175"/>
            <a:ext cx="5429885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2Y1ZjIxMGYxZmY0NDM2OTllODdiMzg4NWMwNTc4Mz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2023-12-14T12:26:40Z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